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8" d="100"/>
          <a:sy n="48" d="100"/>
        </p:scale>
        <p:origin x="-85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82BF-560E-4F28-BEDA-BDE6221443C7}" type="datetimeFigureOut">
              <a:rPr lang="en-US" smtClean="0"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766F-E37B-40E2-930E-00460ADEB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20585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82BF-560E-4F28-BEDA-BDE6221443C7}" type="datetimeFigureOut">
              <a:rPr lang="en-US" smtClean="0"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766F-E37B-40E2-930E-00460ADEB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45978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82BF-560E-4F28-BEDA-BDE6221443C7}" type="datetimeFigureOut">
              <a:rPr lang="en-US" smtClean="0"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766F-E37B-40E2-930E-00460ADEB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18968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82BF-560E-4F28-BEDA-BDE6221443C7}" type="datetimeFigureOut">
              <a:rPr lang="en-US" smtClean="0"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766F-E37B-40E2-930E-00460ADEB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72687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82BF-560E-4F28-BEDA-BDE6221443C7}" type="datetimeFigureOut">
              <a:rPr lang="en-US" smtClean="0"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766F-E37B-40E2-930E-00460ADEB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01111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82BF-560E-4F28-BEDA-BDE6221443C7}" type="datetimeFigureOut">
              <a:rPr lang="en-US" smtClean="0"/>
              <a:t>11/30/2010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766F-E37B-40E2-930E-00460ADEB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23105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82BF-560E-4F28-BEDA-BDE6221443C7}" type="datetimeFigureOut">
              <a:rPr lang="en-US" smtClean="0"/>
              <a:t>11/30/2010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766F-E37B-40E2-930E-00460ADEB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7803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82BF-560E-4F28-BEDA-BDE6221443C7}" type="datetimeFigureOut">
              <a:rPr lang="en-US" smtClean="0"/>
              <a:t>11/30/2010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766F-E37B-40E2-930E-00460ADEB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1984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82BF-560E-4F28-BEDA-BDE6221443C7}" type="datetimeFigureOut">
              <a:rPr lang="en-US" smtClean="0"/>
              <a:t>11/30/2010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766F-E37B-40E2-930E-00460ADEB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08644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82BF-560E-4F28-BEDA-BDE6221443C7}" type="datetimeFigureOut">
              <a:rPr lang="en-US" smtClean="0"/>
              <a:t>11/30/2010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766F-E37B-40E2-930E-00460ADEB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391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B782BF-560E-4F28-BEDA-BDE6221443C7}" type="datetimeFigureOut">
              <a:rPr lang="en-US" smtClean="0"/>
              <a:t>11/30/2010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898766F-E37B-40E2-930E-00460ADEB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19577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B782BF-560E-4F28-BEDA-BDE6221443C7}" type="datetimeFigureOut">
              <a:rPr lang="en-US" smtClean="0"/>
              <a:t>11/30/2010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898766F-E37B-40E2-930E-00460ADEBBD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5615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Google </a:t>
            </a:r>
            <a:r>
              <a:rPr lang="en-US" dirty="0" err="1" smtClean="0"/>
              <a:t>Sketchup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3 views of created home</a:t>
            </a:r>
          </a:p>
          <a:p>
            <a:r>
              <a:rPr lang="en-US" dirty="0" smtClean="0"/>
              <a:t>By: Amanda Lohr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25376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1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663" y="1600200"/>
            <a:ext cx="7622674" cy="4525963"/>
          </a:xfrm>
        </p:spPr>
      </p:pic>
    </p:spTree>
    <p:extLst>
      <p:ext uri="{BB962C8B-B14F-4D97-AF65-F5344CB8AC3E}">
        <p14:creationId xmlns:p14="http://schemas.microsoft.com/office/powerpoint/2010/main" val="256242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2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663" y="1600200"/>
            <a:ext cx="7622674" cy="4525963"/>
          </a:xfrm>
        </p:spPr>
      </p:pic>
    </p:spTree>
    <p:extLst>
      <p:ext uri="{BB962C8B-B14F-4D97-AF65-F5344CB8AC3E}">
        <p14:creationId xmlns:p14="http://schemas.microsoft.com/office/powerpoint/2010/main" val="41331157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View 3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0663" y="1600200"/>
            <a:ext cx="7622674" cy="4525963"/>
          </a:xfrm>
        </p:spPr>
      </p:pic>
    </p:spTree>
    <p:extLst>
      <p:ext uri="{BB962C8B-B14F-4D97-AF65-F5344CB8AC3E}">
        <p14:creationId xmlns:p14="http://schemas.microsoft.com/office/powerpoint/2010/main" val="17489341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17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Google Sketchup</vt:lpstr>
      <vt:lpstr>View 1</vt:lpstr>
      <vt:lpstr>View 2</vt:lpstr>
      <vt:lpstr>View 3</vt:lpstr>
    </vt:vector>
  </TitlesOfParts>
  <Company>Dakota State University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Google Sketchup</dc:title>
  <dc:creator>Windows User</dc:creator>
  <cp:lastModifiedBy>Windows User</cp:lastModifiedBy>
  <cp:revision>4</cp:revision>
  <dcterms:created xsi:type="dcterms:W3CDTF">2010-11-29T16:57:47Z</dcterms:created>
  <dcterms:modified xsi:type="dcterms:W3CDTF">2010-11-30T19:57:46Z</dcterms:modified>
</cp:coreProperties>
</file>